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s/slide5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4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38" d="100"/>
          <a:sy n="138" d="100"/>
        </p:scale>
        <p:origin x="-160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121AB-CA96-A04A-BB74-F49F27196881}" type="datetimeFigureOut">
              <a:rPr lang="en-US" smtClean="0"/>
              <a:t>2/14/18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5C627-6ECA-D144-8DB8-59D172C79E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121AB-CA96-A04A-BB74-F49F27196881}" type="datetimeFigureOut">
              <a:rPr lang="en-US" smtClean="0"/>
              <a:t>2/14/18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5C627-6ECA-D144-8DB8-59D172C79E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121AB-CA96-A04A-BB74-F49F27196881}" type="datetimeFigureOut">
              <a:rPr lang="en-US" smtClean="0"/>
              <a:t>2/14/18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5C627-6ECA-D144-8DB8-59D172C79E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121AB-CA96-A04A-BB74-F49F27196881}" type="datetimeFigureOut">
              <a:rPr lang="en-US" smtClean="0"/>
              <a:t>2/14/18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5C627-6ECA-D144-8DB8-59D172C79E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121AB-CA96-A04A-BB74-F49F27196881}" type="datetimeFigureOut">
              <a:rPr lang="en-US" smtClean="0"/>
              <a:t>2/14/18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5C627-6ECA-D144-8DB8-59D172C79E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121AB-CA96-A04A-BB74-F49F27196881}" type="datetimeFigureOut">
              <a:rPr lang="en-US" smtClean="0"/>
              <a:t>2/14/18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5C627-6ECA-D144-8DB8-59D172C79E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121AB-CA96-A04A-BB74-F49F27196881}" type="datetimeFigureOut">
              <a:rPr lang="en-US" smtClean="0"/>
              <a:t>2/14/18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5C627-6ECA-D144-8DB8-59D172C79E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121AB-CA96-A04A-BB74-F49F27196881}" type="datetimeFigureOut">
              <a:rPr lang="en-US" smtClean="0"/>
              <a:t>2/14/18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5C627-6ECA-D144-8DB8-59D172C79E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121AB-CA96-A04A-BB74-F49F27196881}" type="datetimeFigureOut">
              <a:rPr lang="en-US" smtClean="0"/>
              <a:t>2/14/18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5C627-6ECA-D144-8DB8-59D172C79E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121AB-CA96-A04A-BB74-F49F27196881}" type="datetimeFigureOut">
              <a:rPr lang="en-US" smtClean="0"/>
              <a:t>2/14/18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5C627-6ECA-D144-8DB8-59D172C79E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121AB-CA96-A04A-BB74-F49F27196881}" type="datetimeFigureOut">
              <a:rPr lang="en-US" smtClean="0"/>
              <a:t>2/14/18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5C627-6ECA-D144-8DB8-59D172C79EA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121AB-CA96-A04A-BB74-F49F27196881}" type="datetimeFigureOut">
              <a:rPr lang="en-US" smtClean="0"/>
              <a:t>2/14/18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5C627-6ECA-D144-8DB8-59D172C79EA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Flying Airplanes and Helicopters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By Roger White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They are different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Airplanes and helicopters are different</a:t>
            </a:r>
          </a:p>
          <a:p>
            <a:pPr lvl="1"/>
            <a:r>
              <a:rPr lang="en-US" dirty="0" smtClean="0"/>
              <a:t>Different flight characteristics</a:t>
            </a:r>
          </a:p>
          <a:p>
            <a:pPr lvl="1"/>
            <a:r>
              <a:rPr lang="en-US" dirty="0" smtClean="0"/>
              <a:t>Different kinds of missions</a:t>
            </a:r>
          </a:p>
          <a:p>
            <a:pPr lvl="1"/>
            <a:r>
              <a:rPr lang="en-US" dirty="0" smtClean="0"/>
              <a:t>Different kinds of pilot personalities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Air Traffic Controller in Vietnam War</a:t>
            </a:r>
          </a:p>
          <a:p>
            <a:r>
              <a:rPr lang="en-US" dirty="0" smtClean="0"/>
              <a:t>Private pilot in </a:t>
            </a:r>
            <a:r>
              <a:rPr lang="en-US" dirty="0" err="1" smtClean="0"/>
              <a:t>Dugway</a:t>
            </a:r>
            <a:r>
              <a:rPr lang="en-US" dirty="0" smtClean="0"/>
              <a:t>, Utah</a:t>
            </a:r>
          </a:p>
          <a:p>
            <a:r>
              <a:rPr lang="en-US" dirty="0" smtClean="0"/>
              <a:t>Commercial pilot’s license with IFR rating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Flying differences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Airplanes</a:t>
            </a:r>
          </a:p>
          <a:p>
            <a:pPr lvl="1"/>
            <a:r>
              <a:rPr lang="en-US" dirty="0" smtClean="0"/>
              <a:t>Need runways</a:t>
            </a:r>
          </a:p>
          <a:p>
            <a:pPr lvl="1"/>
            <a:r>
              <a:rPr lang="en-US" dirty="0" smtClean="0"/>
              <a:t>Need to keep moving</a:t>
            </a:r>
          </a:p>
          <a:p>
            <a:pPr lvl="1"/>
            <a:r>
              <a:rPr lang="en-US" dirty="0" smtClean="0"/>
              <a:t>Simpler flying controls</a:t>
            </a:r>
          </a:p>
          <a:p>
            <a:r>
              <a:rPr lang="en-US" dirty="0" smtClean="0"/>
              <a:t>Helicopters</a:t>
            </a:r>
          </a:p>
          <a:p>
            <a:pPr lvl="1"/>
            <a:r>
              <a:rPr lang="en-US" dirty="0" smtClean="0"/>
              <a:t>Don’t need runways</a:t>
            </a:r>
          </a:p>
          <a:p>
            <a:pPr lvl="1"/>
            <a:r>
              <a:rPr lang="en-US" dirty="0" smtClean="0"/>
              <a:t>Can hover</a:t>
            </a:r>
          </a:p>
          <a:p>
            <a:pPr lvl="1"/>
            <a:r>
              <a:rPr lang="en-US" dirty="0" smtClean="0"/>
              <a:t>More complex flying controls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Task differences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Airplanes</a:t>
            </a:r>
          </a:p>
          <a:p>
            <a:pPr lvl="1"/>
            <a:r>
              <a:rPr lang="en-US" dirty="0" smtClean="0"/>
              <a:t>Fly from point A to point B carrying cargo</a:t>
            </a:r>
          </a:p>
          <a:p>
            <a:pPr lvl="1"/>
            <a:r>
              <a:rPr lang="en-US" dirty="0" smtClean="0"/>
              <a:t>Often a well-known schedule</a:t>
            </a:r>
          </a:p>
          <a:p>
            <a:pPr lvl="1"/>
            <a:r>
              <a:rPr lang="en-US" dirty="0" smtClean="0"/>
              <a:t>Small planes are used more like helicopters</a:t>
            </a:r>
          </a:p>
          <a:p>
            <a:r>
              <a:rPr lang="en-US" dirty="0" smtClean="0"/>
              <a:t>Helicopters</a:t>
            </a:r>
          </a:p>
          <a:p>
            <a:pPr lvl="1"/>
            <a:r>
              <a:rPr lang="en-US" dirty="0" smtClean="0"/>
              <a:t>More variety in missions</a:t>
            </a:r>
          </a:p>
          <a:p>
            <a:pPr lvl="1"/>
            <a:r>
              <a:rPr lang="en-US" dirty="0" smtClean="0"/>
              <a:t>Less routine</a:t>
            </a:r>
          </a:p>
          <a:p>
            <a:pPr lvl="1"/>
            <a:r>
              <a:rPr lang="en-US" dirty="0" smtClean="0"/>
              <a:t>More surprises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Pilot differences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Airplane pilots</a:t>
            </a:r>
          </a:p>
          <a:p>
            <a:pPr lvl="1"/>
            <a:r>
              <a:rPr lang="en-US" dirty="0" smtClean="0"/>
              <a:t>Experience more routine flying</a:t>
            </a:r>
          </a:p>
          <a:p>
            <a:pPr lvl="1"/>
            <a:r>
              <a:rPr lang="en-US" dirty="0" smtClean="0"/>
              <a:t>Pay more attention to instruments</a:t>
            </a:r>
          </a:p>
          <a:p>
            <a:r>
              <a:rPr lang="en-US" dirty="0" smtClean="0"/>
              <a:t>Helicopter pilots</a:t>
            </a:r>
          </a:p>
          <a:p>
            <a:pPr lvl="1"/>
            <a:r>
              <a:rPr lang="en-US" dirty="0" smtClean="0"/>
              <a:t>Experience more variety in missions</a:t>
            </a:r>
          </a:p>
          <a:p>
            <a:pPr lvl="1"/>
            <a:r>
              <a:rPr lang="en-US" dirty="0" smtClean="0"/>
              <a:t>Are watching the outside more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Lots of differences in</a:t>
            </a:r>
          </a:p>
          <a:p>
            <a:pPr lvl="1"/>
            <a:r>
              <a:rPr lang="en-US" dirty="0" smtClean="0"/>
              <a:t>Flying characteristics</a:t>
            </a:r>
          </a:p>
          <a:p>
            <a:pPr lvl="1"/>
            <a:r>
              <a:rPr lang="en-US" dirty="0" smtClean="0"/>
              <a:t>Missions</a:t>
            </a:r>
          </a:p>
          <a:p>
            <a:pPr lvl="1"/>
            <a:r>
              <a:rPr lang="en-US" smtClean="0"/>
              <a:t>Pilot personalities</a:t>
            </a: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138</Words>
  <Application>Microsoft Macintosh PowerPoint</Application>
  <PresentationFormat>On-screen Show (4:3)</PresentationFormat>
  <Paragraphs>41</Paragraphs>
  <Slides>7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Flying Airplanes and Helicopters</vt:lpstr>
      <vt:lpstr>They are different</vt:lpstr>
      <vt:lpstr>My Background</vt:lpstr>
      <vt:lpstr>Flying differences</vt:lpstr>
      <vt:lpstr>Task differences</vt:lpstr>
      <vt:lpstr>Pilot differences</vt:lpstr>
      <vt:lpstr>Conclusion</vt:lpstr>
    </vt:vector>
  </TitlesOfParts>
  <Company>Salt Lake Community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Flying Airplanes and Helicopters</dc:title>
  <dc:creator>Roger White</dc:creator>
  <cp:lastModifiedBy>Roger White</cp:lastModifiedBy>
  <cp:revision>7</cp:revision>
  <dcterms:created xsi:type="dcterms:W3CDTF">2018-02-15T02:31:53Z</dcterms:created>
  <dcterms:modified xsi:type="dcterms:W3CDTF">2018-02-15T03:01:26Z</dcterms:modified>
</cp:coreProperties>
</file>